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72" r:id="rId9"/>
    <p:sldId id="273" r:id="rId10"/>
    <p:sldId id="266" r:id="rId11"/>
    <p:sldId id="274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League Gothic" panose="020B0604020202020204" charset="0"/>
      <p:regular r:id="rId23"/>
    </p:embeddedFont>
    <p:embeddedFont>
      <p:font typeface="Telegraf" panose="020B0604020202020204" charset="0"/>
      <p:regular r:id="rId24"/>
    </p:embeddedFont>
    <p:embeddedFont>
      <p:font typeface="Telegraf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1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136">
            <a:off x="-2759143" y="-4886834"/>
            <a:ext cx="11472109" cy="12680227"/>
          </a:xfrm>
          <a:custGeom>
            <a:avLst/>
            <a:gdLst/>
            <a:ahLst/>
            <a:cxnLst/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779136">
            <a:off x="6591379" y="3382569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028700" y="3827580"/>
            <a:ext cx="21288389" cy="4926954"/>
            <a:chOff x="0" y="219075"/>
            <a:chExt cx="28384519" cy="6569271"/>
          </a:xfrm>
        </p:grpSpPr>
        <p:sp>
          <p:nvSpPr>
            <p:cNvPr id="5" name="Freeform 5"/>
            <p:cNvSpPr/>
            <p:nvPr/>
          </p:nvSpPr>
          <p:spPr>
            <a:xfrm>
              <a:off x="0" y="2365893"/>
              <a:ext cx="7819959" cy="184835"/>
            </a:xfrm>
            <a:custGeom>
              <a:avLst/>
              <a:gdLst/>
              <a:ahLst/>
              <a:cxnLst/>
              <a:rect l="l" t="t" r="r" b="b"/>
              <a:pathLst>
                <a:path w="7819959" h="184835">
                  <a:moveTo>
                    <a:pt x="0" y="0"/>
                  </a:moveTo>
                  <a:lnTo>
                    <a:pt x="7819959" y="0"/>
                  </a:lnTo>
                  <a:lnTo>
                    <a:pt x="7819959" y="184836"/>
                  </a:lnTo>
                  <a:lnTo>
                    <a:pt x="0" y="18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149777"/>
              <a:ext cx="10553717" cy="652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13"/>
                </a:lnSpc>
              </a:pPr>
              <a:r>
                <a:rPr lang="en-US" sz="4000" dirty="0">
                  <a:solidFill>
                    <a:srgbClr val="F4E7E7"/>
                  </a:solidFill>
                  <a:latin typeface="Telegraf"/>
                </a:rPr>
                <a:t>TEAM:  </a:t>
              </a:r>
              <a:r>
                <a:rPr lang="en-US" sz="4800" b="1" dirty="0">
                  <a:solidFill>
                    <a:srgbClr val="F4E7E7"/>
                  </a:solidFill>
                  <a:latin typeface="Telegraf"/>
                </a:rPr>
                <a:t>S.A.S</a:t>
              </a:r>
              <a:endParaRPr lang="en-US" sz="4000" b="1" dirty="0">
                <a:solidFill>
                  <a:srgbClr val="F4E7E7"/>
                </a:solidFill>
                <a:latin typeface="Telegraf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9075"/>
              <a:ext cx="10820400" cy="2146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03"/>
                </a:lnSpc>
              </a:pPr>
              <a:r>
                <a:rPr lang="en-US" sz="11703" dirty="0">
                  <a:solidFill>
                    <a:srgbClr val="F4E7E7"/>
                  </a:solidFill>
                  <a:latin typeface="League Gothic"/>
                </a:rPr>
                <a:t>INFINITY CODEWAVE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96F9CCC7-DF76-7C4F-7420-9B953FE067A5}"/>
                </a:ext>
              </a:extLst>
            </p:cNvPr>
            <p:cNvSpPr txBox="1"/>
            <p:nvPr/>
          </p:nvSpPr>
          <p:spPr>
            <a:xfrm>
              <a:off x="17830800" y="6242214"/>
              <a:ext cx="10553719" cy="546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13"/>
                </a:lnSpc>
              </a:pPr>
              <a:r>
                <a:rPr lang="en-US" sz="2438" dirty="0">
                  <a:solidFill>
                    <a:srgbClr val="F4E7E7"/>
                  </a:solidFill>
                  <a:latin typeface="Telegraf"/>
                </a:rPr>
                <a:t>MENTORS from: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95117" y="2619977"/>
            <a:ext cx="5084001" cy="1043296"/>
          </a:xfrm>
          <a:custGeom>
            <a:avLst/>
            <a:gdLst/>
            <a:ahLst/>
            <a:cxnLst/>
            <a:rect l="l" t="t" r="r" b="b"/>
            <a:pathLst>
              <a:path w="5084001" h="1043296">
                <a:moveTo>
                  <a:pt x="0" y="0"/>
                </a:moveTo>
                <a:lnTo>
                  <a:pt x="5084001" y="0"/>
                </a:lnTo>
                <a:lnTo>
                  <a:pt x="5084001" y="1043297"/>
                </a:lnTo>
                <a:lnTo>
                  <a:pt x="0" y="10432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10" b="-4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2606979" y="952500"/>
            <a:ext cx="4687467" cy="37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4"/>
              </a:lnSpc>
            </a:pPr>
            <a:r>
              <a:rPr lang="en-US" sz="2224" dirty="0">
                <a:solidFill>
                  <a:srgbClr val="F4E7E7"/>
                </a:solidFill>
                <a:latin typeface="Telegraf"/>
              </a:rPr>
              <a:t>AUGUST-25 -2023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2E141928-579B-CDD6-A9A6-C0623BDE0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200" y="8797798"/>
            <a:ext cx="1288620" cy="12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81600" y="4134552"/>
            <a:ext cx="7184711" cy="104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7"/>
              </a:lnSpc>
            </a:pPr>
            <a:r>
              <a:rPr lang="en-US" sz="6112" dirty="0">
                <a:solidFill>
                  <a:srgbClr val="FFFFFF"/>
                </a:solidFill>
                <a:latin typeface="Canva Sans Bold"/>
              </a:rPr>
              <a:t>Solution Overview: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CD4649-505A-7031-A930-B60BDF05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72096"/>
            <a:ext cx="10854996" cy="8342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02B161-9481-0B22-0785-48AADE13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14300"/>
            <a:ext cx="5257800" cy="79815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3ED4FC-8AAB-2429-B626-A39C03362A09}"/>
              </a:ext>
            </a:extLst>
          </p:cNvPr>
          <p:cNvSpPr/>
          <p:nvPr/>
        </p:nvSpPr>
        <p:spPr>
          <a:xfrm>
            <a:off x="3200400" y="4457700"/>
            <a:ext cx="2468880" cy="2362200"/>
          </a:xfrm>
          <a:prstGeom prst="ellipse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D55DFD-D5EF-5E18-6B5A-9D48960C2DE1}"/>
              </a:ext>
            </a:extLst>
          </p:cNvPr>
          <p:cNvSpPr/>
          <p:nvPr/>
        </p:nvSpPr>
        <p:spPr>
          <a:xfrm>
            <a:off x="5798820" y="4305300"/>
            <a:ext cx="2468880" cy="2362200"/>
          </a:xfrm>
          <a:prstGeom prst="ellipse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879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00" y="4537819"/>
            <a:ext cx="14414347" cy="103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5"/>
              </a:lnSpc>
            </a:pPr>
            <a:r>
              <a:rPr lang="en-US" sz="6104" dirty="0">
                <a:solidFill>
                  <a:srgbClr val="FFFFFF"/>
                </a:solidFill>
                <a:latin typeface="Canva Sans Bold"/>
              </a:rPr>
              <a:t>Unique House Names and Identifiers: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5400" y="4098374"/>
            <a:ext cx="7190525" cy="1045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3"/>
              </a:lnSpc>
            </a:pPr>
            <a:r>
              <a:rPr lang="en-US" sz="6138" dirty="0">
                <a:solidFill>
                  <a:srgbClr val="FFFFFF"/>
                </a:solidFill>
                <a:latin typeface="Canva Sans Bold"/>
              </a:rPr>
              <a:t>Real World impact: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1800" y="4105496"/>
            <a:ext cx="11371267" cy="103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7"/>
              </a:lnSpc>
            </a:pPr>
            <a:r>
              <a:rPr lang="en-US" sz="6091" dirty="0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3946262"/>
            <a:ext cx="7414512" cy="2394476"/>
            <a:chOff x="0" y="0"/>
            <a:chExt cx="9886015" cy="3192635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9886015" cy="1405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7200">
                  <a:solidFill>
                    <a:srgbClr val="F4E7E7"/>
                  </a:solidFill>
                  <a:latin typeface="Telegraf"/>
                </a:rPr>
                <a:t>INTRODUCTION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315300" y="202410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38915"/>
              <a:ext cx="9886015" cy="5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4E7E7"/>
                  </a:solidFill>
                  <a:latin typeface="Telegraf"/>
                </a:rPr>
                <a:t>TEAM: S.A.S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028700"/>
            <a:ext cx="599119" cy="725197"/>
          </a:xfrm>
          <a:custGeom>
            <a:avLst/>
            <a:gdLst/>
            <a:ahLst/>
            <a:cxnLst/>
            <a:rect l="l" t="t" r="r" b="b"/>
            <a:pathLst>
              <a:path w="599119" h="725197">
                <a:moveTo>
                  <a:pt x="0" y="0"/>
                </a:moveTo>
                <a:lnTo>
                  <a:pt x="599119" y="0"/>
                </a:lnTo>
                <a:lnTo>
                  <a:pt x="599119" y="725197"/>
                </a:lnTo>
                <a:lnTo>
                  <a:pt x="0" y="725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61" r="-560115" b="-136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892650" y="1127789"/>
            <a:ext cx="3874062" cy="45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1"/>
              </a:lnSpc>
              <a:spcBef>
                <a:spcPct val="0"/>
              </a:spcBef>
            </a:pPr>
            <a:r>
              <a:rPr lang="en-US" sz="2501">
                <a:solidFill>
                  <a:srgbClr val="F4E7E7"/>
                </a:solidFill>
                <a:latin typeface="Telegraf Bold"/>
              </a:rPr>
              <a:t>INFINITY CodeEWave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915002"/>
            <a:ext cx="2800980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4E7E7"/>
                </a:solidFill>
                <a:latin typeface="Telegraf"/>
              </a:rPr>
              <a:t>Back to </a:t>
            </a:r>
            <a:r>
              <a:rPr lang="en-US" sz="1800">
                <a:solidFill>
                  <a:srgbClr val="F4E7E7"/>
                </a:solidFill>
                <a:latin typeface="Telegraf 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584" y="273160"/>
            <a:ext cx="16156016" cy="1215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1"/>
              </a:lnSpc>
            </a:pPr>
            <a:r>
              <a:rPr lang="en-US" sz="7201" dirty="0">
                <a:solidFill>
                  <a:srgbClr val="FFFFFF"/>
                </a:solidFill>
                <a:latin typeface="Telegraf"/>
              </a:rPr>
              <a:t>PROBLEM STATEMENT: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5584" y="1791181"/>
            <a:ext cx="12318157" cy="45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1"/>
              </a:lnSpc>
            </a:pPr>
            <a:r>
              <a:rPr lang="en-US" sz="3208" b="1" dirty="0">
                <a:solidFill>
                  <a:srgbClr val="FFFFFF"/>
                </a:solidFill>
                <a:latin typeface="Canva Sans"/>
              </a:rPr>
              <a:t>Some Physical Addressing that is:</a:t>
            </a:r>
            <a:br>
              <a:rPr lang="en-US" sz="3208" b="1" dirty="0">
                <a:solidFill>
                  <a:srgbClr val="FFFFFF"/>
                </a:solidFill>
                <a:latin typeface="Canva Sans"/>
              </a:rPr>
            </a:br>
            <a:r>
              <a:rPr lang="en-US" sz="3208" b="1" dirty="0">
                <a:solidFill>
                  <a:srgbClr val="FFFFFF"/>
                </a:solidFill>
                <a:latin typeface="Canva Sans"/>
              </a:rPr>
              <a:t>	</a:t>
            </a:r>
          </a:p>
          <a:p>
            <a:pPr marL="457200" indent="-457200">
              <a:lnSpc>
                <a:spcPts val="4491"/>
              </a:lnSpc>
              <a:buFont typeface="Arial" panose="020B0604020202020204" pitchFamily="34" charset="0"/>
              <a:buChar char="•"/>
            </a:pPr>
            <a:r>
              <a:rPr lang="en-US" sz="3208" b="1" dirty="0">
                <a:solidFill>
                  <a:srgbClr val="FFFFFF"/>
                </a:solidFill>
                <a:latin typeface="Canva Sans"/>
              </a:rPr>
              <a:t>Sustainable</a:t>
            </a:r>
          </a:p>
          <a:p>
            <a:pPr marL="457200" indent="-457200">
              <a:lnSpc>
                <a:spcPts val="4491"/>
              </a:lnSpc>
              <a:buFont typeface="Arial" panose="020B0604020202020204" pitchFamily="34" charset="0"/>
              <a:buChar char="•"/>
            </a:pPr>
            <a:r>
              <a:rPr lang="en-US" sz="3208" b="1" dirty="0">
                <a:solidFill>
                  <a:srgbClr val="FFFFFF"/>
                </a:solidFill>
                <a:latin typeface="Canva Sans"/>
              </a:rPr>
              <a:t>Easy to Fit in for new ones</a:t>
            </a:r>
          </a:p>
          <a:p>
            <a:pPr marL="457200" indent="-457200">
              <a:lnSpc>
                <a:spcPts val="4491"/>
              </a:lnSpc>
              <a:buFont typeface="Arial" panose="020B0604020202020204" pitchFamily="34" charset="0"/>
              <a:buChar char="•"/>
            </a:pPr>
            <a:r>
              <a:rPr lang="en-US" sz="3208" b="1" dirty="0">
                <a:solidFill>
                  <a:srgbClr val="FFFFFF"/>
                </a:solidFill>
                <a:latin typeface="Canva Sans"/>
              </a:rPr>
              <a:t>Interpolation</a:t>
            </a:r>
          </a:p>
          <a:p>
            <a:pPr marL="457200" indent="-457200">
              <a:lnSpc>
                <a:spcPts val="4491"/>
              </a:lnSpc>
              <a:buFont typeface="Arial" panose="020B0604020202020204" pitchFamily="34" charset="0"/>
              <a:buChar char="•"/>
            </a:pPr>
            <a:r>
              <a:rPr lang="en-US" sz="3208" b="1" dirty="0">
                <a:solidFill>
                  <a:srgbClr val="FFFFFF"/>
                </a:solidFill>
                <a:latin typeface="Canva Sans"/>
              </a:rPr>
              <a:t>Computationally Cheap</a:t>
            </a:r>
          </a:p>
          <a:p>
            <a:pPr marL="457200" indent="-457200">
              <a:lnSpc>
                <a:spcPts val="4491"/>
              </a:lnSpc>
              <a:buFont typeface="Arial" panose="020B0604020202020204" pitchFamily="34" charset="0"/>
              <a:buChar char="•"/>
            </a:pPr>
            <a:endParaRPr lang="en-US" sz="3208" b="1" dirty="0">
              <a:solidFill>
                <a:srgbClr val="FFFFFF"/>
              </a:solidFill>
              <a:latin typeface="Canva Sans"/>
            </a:endParaRPr>
          </a:p>
          <a:p>
            <a:pPr marL="457200" indent="-457200">
              <a:lnSpc>
                <a:spcPts val="4491"/>
              </a:lnSpc>
              <a:buFont typeface="Arial" panose="020B0604020202020204" pitchFamily="34" charset="0"/>
              <a:buChar char="•"/>
            </a:pPr>
            <a:endParaRPr lang="en-US" sz="3208" b="1" dirty="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finition of Cartesian Coordinate System | Chegg.com">
            <a:extLst>
              <a:ext uri="{FF2B5EF4-FFF2-40B4-BE49-F238E27FC236}">
                <a16:creationId xmlns:a16="http://schemas.microsoft.com/office/drawing/2014/main" id="{E65FF33A-3F39-32F1-EBE9-BC28635D0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647700"/>
            <a:ext cx="8405812" cy="857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01600" y="0"/>
            <a:ext cx="5439251" cy="10287000"/>
          </a:xfrm>
          <a:custGeom>
            <a:avLst/>
            <a:gdLst/>
            <a:ahLst/>
            <a:cxnLst/>
            <a:rect l="l" t="t" r="r" b="b"/>
            <a:pathLst>
              <a:path w="5439251" h="10287000">
                <a:moveTo>
                  <a:pt x="0" y="0"/>
                </a:moveTo>
                <a:lnTo>
                  <a:pt x="5439251" y="0"/>
                </a:lnTo>
                <a:lnTo>
                  <a:pt x="54392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918323" y="904875"/>
            <a:ext cx="9967440" cy="107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FFFFFF"/>
                </a:solidFill>
                <a:latin typeface="Canva Sans Bold"/>
              </a:rPr>
              <a:t>Hierarchical Grid System: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85940"/>
            <a:ext cx="9857064" cy="3321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0"/>
              </a:lnSpc>
            </a:pPr>
            <a:r>
              <a:rPr lang="en-US" sz="3164">
                <a:solidFill>
                  <a:srgbClr val="FFFFFF"/>
                </a:solidFill>
                <a:latin typeface="Canva Sans"/>
              </a:rPr>
              <a:t>It is a method of dividing a geographic area into nested grids. It involves breaking down a large area into smaller sections, and each section can be further divided. This creates a structured hierarchy that helps organize and manage geographic data effectively.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79930"/>
          </a:xfrm>
          <a:custGeom>
            <a:avLst/>
            <a:gdLst/>
            <a:ahLst/>
            <a:cxnLst/>
            <a:rect l="l" t="t" r="r" b="b"/>
            <a:pathLst>
              <a:path w="18288000" h="10379930">
                <a:moveTo>
                  <a:pt x="0" y="0"/>
                </a:moveTo>
                <a:lnTo>
                  <a:pt x="18288000" y="0"/>
                </a:lnTo>
                <a:lnTo>
                  <a:pt x="18288000" y="10379930"/>
                </a:lnTo>
                <a:lnTo>
                  <a:pt x="0" y="1037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42" b="-6842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00" y="1028700"/>
            <a:ext cx="18288000" cy="9258300"/>
          </a:xfrm>
          <a:custGeom>
            <a:avLst/>
            <a:gdLst/>
            <a:ahLst/>
            <a:cxnLst/>
            <a:rect l="l" t="t" r="r" b="b"/>
            <a:pathLst>
              <a:path w="18288000" h="92583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717" b="-321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84455"/>
            <a:ext cx="5766346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elegraf Bold"/>
              </a:rPr>
              <a:t>Classic approach: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54D5D-9512-2627-7934-80DFCC75A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647700"/>
            <a:ext cx="12657217" cy="86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7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5CB65-E0BB-4C9F-4B61-10E3CEB9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52500"/>
            <a:ext cx="12462910" cy="806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6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117</Words>
  <Application>Microsoft Office PowerPoint</Application>
  <PresentationFormat>Custom</PresentationFormat>
  <Paragraphs>21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Telegraf Bold</vt:lpstr>
      <vt:lpstr>Canva Sans</vt:lpstr>
      <vt:lpstr>Telegraf</vt:lpstr>
      <vt:lpstr>Canva Sans Bold</vt:lpstr>
      <vt:lpstr>League Gothic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Black Red Abstract Tech Style</dc:title>
  <cp:lastModifiedBy>Su E Car Jayeswal</cp:lastModifiedBy>
  <cp:revision>4</cp:revision>
  <dcterms:created xsi:type="dcterms:W3CDTF">2006-08-16T00:00:00Z</dcterms:created>
  <dcterms:modified xsi:type="dcterms:W3CDTF">2023-08-26T06:54:07Z</dcterms:modified>
  <dc:identifier>DAFsfJujuWM</dc:identifier>
</cp:coreProperties>
</file>